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2" r:id="rId14"/>
    <p:sldId id="281" r:id="rId15"/>
    <p:sldId id="280" r:id="rId16"/>
    <p:sldId id="279" r:id="rId17"/>
    <p:sldId id="278" r:id="rId18"/>
    <p:sldId id="277" r:id="rId19"/>
    <p:sldId id="276" r:id="rId20"/>
    <p:sldId id="275" r:id="rId21"/>
    <p:sldId id="274" r:id="rId22"/>
    <p:sldId id="273" r:id="rId23"/>
    <p:sldId id="272" r:id="rId24"/>
    <p:sldId id="271" r:id="rId25"/>
    <p:sldId id="283" r:id="rId26"/>
    <p:sldId id="270" r:id="rId27"/>
    <p:sldId id="269" r:id="rId28"/>
    <p:sldId id="268" r:id="rId29"/>
    <p:sldId id="284" r:id="rId30"/>
    <p:sldId id="285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>
      <p:cViewPr varScale="1">
        <p:scale>
          <a:sx n="82" d="100"/>
          <a:sy n="82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B1659-CA03-4706-929A-6D41D03A06B0}" type="datetimeFigureOut">
              <a:rPr lang="en-US" smtClean="0"/>
              <a:t>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87DAF-E1A5-4846-8EB4-510FD95D7AF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8382000" cy="6705600"/>
          </a:xfrm>
        </p:spPr>
      </p:pic>
    </p:spTree>
    <p:extLst>
      <p:ext uri="{BB962C8B-B14F-4D97-AF65-F5344CB8AC3E}">
        <p14:creationId xmlns:p14="http://schemas.microsoft.com/office/powerpoint/2010/main" val="3183208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6875578" cy="6626463"/>
          </a:xfrm>
        </p:spPr>
      </p:pic>
    </p:spTree>
    <p:extLst>
      <p:ext uri="{BB962C8B-B14F-4D97-AF65-F5344CB8AC3E}">
        <p14:creationId xmlns:p14="http://schemas.microsoft.com/office/powerpoint/2010/main" val="2433523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106"/>
            <a:ext cx="6257196" cy="60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381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6200"/>
            <a:ext cx="7058261" cy="6626463"/>
          </a:xfrm>
        </p:spPr>
      </p:pic>
    </p:spTree>
    <p:extLst>
      <p:ext uri="{BB962C8B-B14F-4D97-AF65-F5344CB8AC3E}">
        <p14:creationId xmlns:p14="http://schemas.microsoft.com/office/powerpoint/2010/main" val="3390956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3952"/>
            <a:ext cx="6876517" cy="6626463"/>
          </a:xfrm>
        </p:spPr>
      </p:pic>
    </p:spTree>
    <p:extLst>
      <p:ext uri="{BB962C8B-B14F-4D97-AF65-F5344CB8AC3E}">
        <p14:creationId xmlns:p14="http://schemas.microsoft.com/office/powerpoint/2010/main" val="194170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3" y="259579"/>
            <a:ext cx="6250807" cy="6024057"/>
          </a:xfrm>
        </p:spPr>
      </p:pic>
    </p:spTree>
    <p:extLst>
      <p:ext uri="{BB962C8B-B14F-4D97-AF65-F5344CB8AC3E}">
        <p14:creationId xmlns:p14="http://schemas.microsoft.com/office/powerpoint/2010/main" val="6287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892" y="232197"/>
            <a:ext cx="6219574" cy="6626463"/>
          </a:xfrm>
        </p:spPr>
      </p:pic>
    </p:spTree>
    <p:extLst>
      <p:ext uri="{BB962C8B-B14F-4D97-AF65-F5344CB8AC3E}">
        <p14:creationId xmlns:p14="http://schemas.microsoft.com/office/powerpoint/2010/main" val="309697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7" y="79797"/>
            <a:ext cx="6560690" cy="6626463"/>
          </a:xfrm>
        </p:spPr>
      </p:pic>
    </p:spTree>
    <p:extLst>
      <p:ext uri="{BB962C8B-B14F-4D97-AF65-F5344CB8AC3E}">
        <p14:creationId xmlns:p14="http://schemas.microsoft.com/office/powerpoint/2010/main" val="1171029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 (2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09" y="411979"/>
            <a:ext cx="6874815" cy="6024057"/>
          </a:xfrm>
        </p:spPr>
      </p:pic>
    </p:spTree>
    <p:extLst>
      <p:ext uri="{BB962C8B-B14F-4D97-AF65-F5344CB8AC3E}">
        <p14:creationId xmlns:p14="http://schemas.microsoft.com/office/powerpoint/2010/main" val="25401256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40" y="152400"/>
            <a:ext cx="7446520" cy="6626463"/>
          </a:xfrm>
        </p:spPr>
      </p:pic>
    </p:spTree>
    <p:extLst>
      <p:ext uri="{BB962C8B-B14F-4D97-AF65-F5344CB8AC3E}">
        <p14:creationId xmlns:p14="http://schemas.microsoft.com/office/powerpoint/2010/main" val="2287570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81000"/>
            <a:ext cx="6557521" cy="6024057"/>
          </a:xfrm>
        </p:spPr>
      </p:pic>
    </p:spTree>
    <p:extLst>
      <p:ext uri="{BB962C8B-B14F-4D97-AF65-F5344CB8AC3E}">
        <p14:creationId xmlns:p14="http://schemas.microsoft.com/office/powerpoint/2010/main" val="2704701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57" y="231537"/>
            <a:ext cx="7201486" cy="6626463"/>
          </a:xfrm>
        </p:spPr>
      </p:pic>
    </p:spTree>
    <p:extLst>
      <p:ext uri="{BB962C8B-B14F-4D97-AF65-F5344CB8AC3E}">
        <p14:creationId xmlns:p14="http://schemas.microsoft.com/office/powerpoint/2010/main" val="3812295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" y="2751530"/>
            <a:ext cx="9052560" cy="2223302"/>
          </a:xfrm>
        </p:spPr>
      </p:pic>
    </p:spTree>
    <p:extLst>
      <p:ext uri="{BB962C8B-B14F-4D97-AF65-F5344CB8AC3E}">
        <p14:creationId xmlns:p14="http://schemas.microsoft.com/office/powerpoint/2010/main" val="3474214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68" y="196368"/>
            <a:ext cx="6626463" cy="6626463"/>
          </a:xfrm>
        </p:spPr>
      </p:pic>
    </p:spTree>
    <p:extLst>
      <p:ext uri="{BB962C8B-B14F-4D97-AF65-F5344CB8AC3E}">
        <p14:creationId xmlns:p14="http://schemas.microsoft.com/office/powerpoint/2010/main" val="485405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36" y="155997"/>
            <a:ext cx="6664328" cy="6626463"/>
          </a:xfrm>
        </p:spPr>
      </p:pic>
    </p:spTree>
    <p:extLst>
      <p:ext uri="{BB962C8B-B14F-4D97-AF65-F5344CB8AC3E}">
        <p14:creationId xmlns:p14="http://schemas.microsoft.com/office/powerpoint/2010/main" val="1815812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488" y="271114"/>
            <a:ext cx="6655024" cy="6626463"/>
          </a:xfrm>
        </p:spPr>
      </p:pic>
    </p:spTree>
    <p:extLst>
      <p:ext uri="{BB962C8B-B14F-4D97-AF65-F5344CB8AC3E}">
        <p14:creationId xmlns:p14="http://schemas.microsoft.com/office/powerpoint/2010/main" val="181205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17" y="76200"/>
            <a:ext cx="6781166" cy="6626463"/>
          </a:xfrm>
        </p:spPr>
      </p:pic>
    </p:spTree>
    <p:extLst>
      <p:ext uri="{BB962C8B-B14F-4D97-AF65-F5344CB8AC3E}">
        <p14:creationId xmlns:p14="http://schemas.microsoft.com/office/powerpoint/2010/main" val="2441306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060" cy="6626463"/>
          </a:xfrm>
        </p:spPr>
      </p:pic>
    </p:spTree>
    <p:extLst>
      <p:ext uri="{BB962C8B-B14F-4D97-AF65-F5344CB8AC3E}">
        <p14:creationId xmlns:p14="http://schemas.microsoft.com/office/powerpoint/2010/main" val="3241750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3657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CREATE BY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1447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CODING BY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514600"/>
            <a:ext cx="8229600" cy="1143000"/>
          </a:xfrm>
        </p:spPr>
        <p:txBody>
          <a:bodyPr>
            <a:noAutofit/>
          </a:bodyPr>
          <a:lstStyle/>
          <a:p>
            <a:r>
              <a:rPr lang="en-US" sz="9600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6</Words>
  <Application>Microsoft Office PowerPoint</Application>
  <PresentationFormat>On-screen Show (4:3)</PresentationFormat>
  <Paragraphs>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zubair ahmed</dc:creator>
  <cp:lastModifiedBy>oiu6</cp:lastModifiedBy>
  <cp:revision>9</cp:revision>
  <dcterms:created xsi:type="dcterms:W3CDTF">2021-01-11T19:53:15Z</dcterms:created>
  <dcterms:modified xsi:type="dcterms:W3CDTF">2021-01-12T06:10:24Z</dcterms:modified>
</cp:coreProperties>
</file>